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2" r:id="rId2"/>
    <p:sldId id="407" r:id="rId3"/>
    <p:sldId id="408" r:id="rId4"/>
    <p:sldId id="409" r:id="rId5"/>
    <p:sldId id="410" r:id="rId6"/>
    <p:sldId id="411" r:id="rId7"/>
    <p:sldId id="412" r:id="rId8"/>
    <p:sldId id="413" r:id="rId9"/>
    <p:sldId id="414" r:id="rId10"/>
    <p:sldId id="416" r:id="rId11"/>
    <p:sldId id="415" r:id="rId12"/>
    <p:sldId id="417" r:id="rId13"/>
    <p:sldId id="418" r:id="rId14"/>
    <p:sldId id="419" r:id="rId15"/>
    <p:sldId id="420" r:id="rId16"/>
    <p:sldId id="421" r:id="rId17"/>
    <p:sldId id="422" r:id="rId18"/>
    <p:sldId id="427" r:id="rId19"/>
    <p:sldId id="426" r:id="rId20"/>
    <p:sldId id="423" r:id="rId21"/>
    <p:sldId id="425" r:id="rId22"/>
    <p:sldId id="428" r:id="rId23"/>
    <p:sldId id="429" r:id="rId24"/>
    <p:sldId id="430" r:id="rId25"/>
    <p:sldId id="433" r:id="rId26"/>
    <p:sldId id="431" r:id="rId27"/>
    <p:sldId id="432" r:id="rId2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8B6FF-DA62-4879-AA94-B596A33EA01C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6966F-54B7-441E-9F80-B4D443F0E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216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68AB-4A42-4456-A4BD-394BA9B24B47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9804E-999B-426C-B7BB-6BAA20F84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ВПР 2023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МОКУ СОШ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пгт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Мирный 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6 класс математика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6 класс география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6 класс история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6 класс история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6 класс обществознание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185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3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7 класс русский язык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7 класс математика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7 класс английский язык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7 класс биология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631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1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7 класс география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4 класс русский язык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7 класс физика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7 класс обществознание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348061"/>
              </p:ext>
            </p:extLst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8 класс русский язык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8 класс математика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8 класс химия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8 класс биология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883149"/>
              </p:ext>
            </p:extLst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8 класс история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8 класс обществознание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42976" y="1571612"/>
          <a:ext cx="6500860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4 класс математика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4 класс окружающий мир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5 класс русский язык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5 класс математика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060435"/>
              </p:ext>
            </p:extLst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5 класс биология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5 класс история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ВПР 6 класс русский язык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643868" cy="3559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Группы участников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Оричевский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МОКУ СОШ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Мирный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1002</Words>
  <Application>Microsoft Office PowerPoint</Application>
  <PresentationFormat>Экран (4:3)</PresentationFormat>
  <Paragraphs>678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Презентация PowerPoint</vt:lpstr>
      <vt:lpstr>ВПР 4 класс русский язык</vt:lpstr>
      <vt:lpstr>ВПР 4 класс математика</vt:lpstr>
      <vt:lpstr>ВПР 4 класс окружающий мир</vt:lpstr>
      <vt:lpstr>ВПР 5 класс русский язык</vt:lpstr>
      <vt:lpstr>ВПР 5 класс математика</vt:lpstr>
      <vt:lpstr>ВПР 5 класс биология</vt:lpstr>
      <vt:lpstr>ВПР 5 класс история</vt:lpstr>
      <vt:lpstr>ВПР 6 класс русский язык</vt:lpstr>
      <vt:lpstr>ВПР 6 класс математика</vt:lpstr>
      <vt:lpstr>ВПР 6 класс география</vt:lpstr>
      <vt:lpstr>ВПР 6 класс история</vt:lpstr>
      <vt:lpstr>ВПР 6 класс история</vt:lpstr>
      <vt:lpstr>ВПР 6 класс обществознание</vt:lpstr>
      <vt:lpstr>ВПР 7 класс русский язык</vt:lpstr>
      <vt:lpstr>ВПР 7 класс математика</vt:lpstr>
      <vt:lpstr>ВПР 7 класс английский язык</vt:lpstr>
      <vt:lpstr>ВПР 7 класс биология</vt:lpstr>
      <vt:lpstr>ВПР 7 класс география</vt:lpstr>
      <vt:lpstr>ВПР 7 класс физика</vt:lpstr>
      <vt:lpstr>ВПР 7 класс обществознание</vt:lpstr>
      <vt:lpstr>ВПР 8 класс русский язык</vt:lpstr>
      <vt:lpstr>ВПР 8 класс математика</vt:lpstr>
      <vt:lpstr>ВПР 8 класс химия</vt:lpstr>
      <vt:lpstr>ВПР 8 класс биология</vt:lpstr>
      <vt:lpstr>ВПР 8 класс история</vt:lpstr>
      <vt:lpstr>ВПР 8 класс обществознание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Окатьева Е В</cp:lastModifiedBy>
  <cp:revision>102</cp:revision>
  <cp:lastPrinted>2021-09-29T10:58:33Z</cp:lastPrinted>
  <dcterms:created xsi:type="dcterms:W3CDTF">2020-09-23T17:33:23Z</dcterms:created>
  <dcterms:modified xsi:type="dcterms:W3CDTF">2024-05-21T08:15:49Z</dcterms:modified>
</cp:coreProperties>
</file>